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31E3-9032-CA40-B7B8-3505C7BEBE5A}" type="datetimeFigureOut">
              <a:rPr lang="en-US" smtClean="0"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40EA-0733-1344-BBBC-ECB7D830D8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31E3-9032-CA40-B7B8-3505C7BEBE5A}" type="datetimeFigureOut">
              <a:rPr lang="en-US" smtClean="0"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40EA-0733-1344-BBBC-ECB7D830D8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31E3-9032-CA40-B7B8-3505C7BEBE5A}" type="datetimeFigureOut">
              <a:rPr lang="en-US" smtClean="0"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40EA-0733-1344-BBBC-ECB7D830D8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31E3-9032-CA40-B7B8-3505C7BEBE5A}" type="datetimeFigureOut">
              <a:rPr lang="en-US" smtClean="0"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40EA-0733-1344-BBBC-ECB7D830D8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31E3-9032-CA40-B7B8-3505C7BEBE5A}" type="datetimeFigureOut">
              <a:rPr lang="en-US" smtClean="0"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40EA-0733-1344-BBBC-ECB7D830D8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31E3-9032-CA40-B7B8-3505C7BEBE5A}" type="datetimeFigureOut">
              <a:rPr lang="en-US" smtClean="0"/>
              <a:t>8/20/14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40EA-0733-1344-BBBC-ECB7D830D8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31E3-9032-CA40-B7B8-3505C7BEBE5A}" type="datetimeFigureOut">
              <a:rPr lang="en-US" smtClean="0"/>
              <a:t>8/20/14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40EA-0733-1344-BBBC-ECB7D830D8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31E3-9032-CA40-B7B8-3505C7BEBE5A}" type="datetimeFigureOut">
              <a:rPr lang="en-US" smtClean="0"/>
              <a:t>8/20/14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40EA-0733-1344-BBBC-ECB7D830D8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31E3-9032-CA40-B7B8-3505C7BEBE5A}" type="datetimeFigureOut">
              <a:rPr lang="en-US" smtClean="0"/>
              <a:t>8/20/14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40EA-0733-1344-BBBC-ECB7D830D8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31E3-9032-CA40-B7B8-3505C7BEBE5A}" type="datetimeFigureOut">
              <a:rPr lang="en-US" smtClean="0"/>
              <a:t>8/20/14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40EA-0733-1344-BBBC-ECB7D830D8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31E3-9032-CA40-B7B8-3505C7BEBE5A}" type="datetimeFigureOut">
              <a:rPr lang="en-US" smtClean="0"/>
              <a:t>8/20/14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540EA-0733-1344-BBBC-ECB7D830D8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 shadeToTitle="1">
        <a:gradFill flip="none" rotWithShape="1">
          <a:gsLst>
            <a:gs pos="49000">
              <a:schemeClr val="accent4">
                <a:lumMod val="40000"/>
                <a:lumOff val="60000"/>
              </a:schemeClr>
            </a:gs>
            <a:gs pos="100000">
              <a:srgbClr val="00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831E3-9032-CA40-B7B8-3505C7BEBE5A}" type="datetimeFigureOut">
              <a:rPr lang="en-US" smtClean="0"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540EA-0733-1344-BBBC-ECB7D830D8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 Year Without Rain"/>
                <a:cs typeface="A Year Without Rain"/>
              </a:rPr>
              <a:t>Miss </a:t>
            </a:r>
            <a:r>
              <a:rPr lang="en-US" dirty="0" err="1" smtClean="0">
                <a:latin typeface="A Year Without Rain"/>
                <a:cs typeface="A Year Without Rain"/>
              </a:rPr>
              <a:t>Schiffer’s</a:t>
            </a:r>
            <a:r>
              <a:rPr lang="en-US" dirty="0" smtClean="0">
                <a:latin typeface="A Year Without Rain"/>
                <a:cs typeface="A Year Without Rain"/>
              </a:rPr>
              <a:t> Classroom Rules</a:t>
            </a:r>
            <a:endParaRPr lang="en-US" dirty="0">
              <a:latin typeface="A Year Without Rain"/>
              <a:cs typeface="A Year Without Rain"/>
            </a:endParaRPr>
          </a:p>
        </p:txBody>
      </p:sp>
      <p:pic>
        <p:nvPicPr>
          <p:cNvPr id="4" name="Picture 3" descr="3am_frame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7025"/>
            <a:ext cx="9143999" cy="707303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prstClr val="white"/>
              </a:gs>
            </a:gsLst>
            <a:lin ang="0" scaled="1"/>
            <a:tileRect/>
          </a:gradFill>
        </p:spPr>
      </p:pic>
      <p:sp>
        <p:nvSpPr>
          <p:cNvPr id="5" name="TextBox 4"/>
          <p:cNvSpPr txBox="1"/>
          <p:nvPr/>
        </p:nvSpPr>
        <p:spPr>
          <a:xfrm>
            <a:off x="1077936" y="1816493"/>
            <a:ext cx="7102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A Year Without Rain"/>
                <a:cs typeface="A Year Without Rain"/>
              </a:rPr>
              <a:t>Miss </a:t>
            </a:r>
            <a:r>
              <a:rPr lang="en-US" sz="7200" b="1" dirty="0" err="1" smtClean="0">
                <a:latin typeface="A Year Without Rain"/>
                <a:cs typeface="A Year Without Rain"/>
              </a:rPr>
              <a:t>Schiffer’s</a:t>
            </a:r>
            <a:r>
              <a:rPr lang="en-US" sz="7200" b="1" dirty="0" smtClean="0">
                <a:latin typeface="A Year Without Rain"/>
                <a:cs typeface="A Year Without Rain"/>
              </a:rPr>
              <a:t> Classroom Rules</a:t>
            </a:r>
            <a:endParaRPr lang="en-US" sz="7200" b="1" dirty="0">
              <a:latin typeface="A Year Without Rain"/>
              <a:cs typeface="A Year Without Ra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 Year Without Rain"/>
                <a:cs typeface="A Year Without Rain"/>
              </a:rPr>
              <a:t>Rule #9: Always show your work</a:t>
            </a:r>
            <a:endParaRPr lang="en-US" sz="3600" dirty="0">
              <a:latin typeface="A Year Without Rain"/>
              <a:cs typeface="A Year Without Rain"/>
            </a:endParaRPr>
          </a:p>
        </p:txBody>
      </p:sp>
      <p:pic>
        <p:nvPicPr>
          <p:cNvPr id="4" name="Content Placeholder 3" descr="show-your-work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 Year Without Rain"/>
                <a:cs typeface="A Year Without Rain"/>
              </a:rPr>
              <a:t>Rule #10: Bathroom once in morning and once in afternoon</a:t>
            </a:r>
            <a:endParaRPr lang="en-US" sz="3600" dirty="0">
              <a:latin typeface="A Year Without Rain"/>
              <a:cs typeface="A Year Without Rain"/>
            </a:endParaRPr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0449" r="-10449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 Year Without Rain"/>
                <a:cs typeface="A Year Without Rain"/>
              </a:rPr>
              <a:t>Rule #11: Always Try!</a:t>
            </a:r>
            <a:endParaRPr lang="en-US" sz="3600" dirty="0">
              <a:latin typeface="A Year Without Rain"/>
              <a:cs typeface="A Year Without Rain"/>
            </a:endParaRPr>
          </a:p>
        </p:txBody>
      </p:sp>
      <p:pic>
        <p:nvPicPr>
          <p:cNvPr id="4" name="Content Placeholder 3" descr="didnt-attempt-the-homework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 Year Without Rain"/>
                <a:cs typeface="A Year Without Rain"/>
              </a:rPr>
              <a:t>Rule #12: No leaving without permission</a:t>
            </a:r>
            <a:endParaRPr lang="en-US" sz="3600" dirty="0">
              <a:latin typeface="A Year Without Rain"/>
              <a:cs typeface="A Year Without Rain"/>
            </a:endParaRPr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70049" r="-70049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 Year Without Rain"/>
                <a:cs typeface="A Year Without Rain"/>
              </a:rPr>
              <a:t>Rule #13: Do not argue with me</a:t>
            </a:r>
            <a:endParaRPr lang="en-US" sz="3600" dirty="0">
              <a:latin typeface="A Year Without Rain"/>
              <a:cs typeface="A Year Without Rain"/>
            </a:endParaRPr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8099" r="-18099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 Year Without Rain"/>
                <a:cs typeface="A Year Without Rain"/>
              </a:rPr>
              <a:t>Rule #14: Always participate</a:t>
            </a:r>
            <a:endParaRPr lang="en-US" sz="3600" dirty="0">
              <a:latin typeface="A Year Without Rain"/>
              <a:cs typeface="A Year Without Rain"/>
            </a:endParaRPr>
          </a:p>
        </p:txBody>
      </p:sp>
      <p:pic>
        <p:nvPicPr>
          <p:cNvPr id="4" name="Content Placeholder 3" descr="when-you-ask-for-a-volunteer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6307" r="-186307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 Year Without Rain"/>
                <a:cs typeface="A Year Without Rain"/>
              </a:rPr>
              <a:t>Rule #15: Value your Education</a:t>
            </a:r>
            <a:endParaRPr lang="en-US" sz="3600" dirty="0">
              <a:latin typeface="A Year Without Rain"/>
              <a:cs typeface="A Year Without Rain"/>
            </a:endParaRPr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6662" r="-6662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 Year Without Rain"/>
                <a:cs typeface="A Year Without Rain"/>
              </a:rPr>
              <a:t>Rule #1: No Talking When I am Talking</a:t>
            </a:r>
            <a:endParaRPr lang="en-US" sz="3600" dirty="0">
              <a:latin typeface="A Year Without Rain"/>
              <a:cs typeface="A Year Without Rain"/>
            </a:endParaRPr>
          </a:p>
        </p:txBody>
      </p:sp>
      <p:pic>
        <p:nvPicPr>
          <p:cNvPr id="4" name="Content Placeholder 3" descr="acc12f6e07eda488eeedc3bfeef0d83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51" r="-851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 Year Without Rain"/>
                <a:cs typeface="A Year Without Rain"/>
              </a:rPr>
              <a:t>Rule #2: Seriously, no talking when I am.</a:t>
            </a:r>
            <a:endParaRPr lang="en-US" sz="3600" dirty="0">
              <a:latin typeface="A Year Without Rain"/>
              <a:cs typeface="A Year Without Rain"/>
            </a:endParaRPr>
          </a:p>
        </p:txBody>
      </p:sp>
      <p:pic>
        <p:nvPicPr>
          <p:cNvPr id="4" name="Content Placeholder 3" descr="Unknown"/>
          <p:cNvPicPr>
            <a:picLocks noGrp="1" noChangeAspect="1"/>
          </p:cNvPicPr>
          <p:nvPr>
            <p:ph idx="1"/>
          </p:nvPr>
        </p:nvPicPr>
        <p:blipFill>
          <a:blip r:embed="rId2"/>
          <a:srcRect l="-52065" r="-52065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 Year Without Rain"/>
                <a:cs typeface="A Year Without Rain"/>
              </a:rPr>
              <a:t>Rule #3: Put Your Name on Everything</a:t>
            </a:r>
            <a:endParaRPr lang="en-US" sz="3600" dirty="0">
              <a:latin typeface="A Year Without Rain"/>
              <a:cs typeface="A Year Without Rain"/>
            </a:endParaRPr>
          </a:p>
        </p:txBody>
      </p:sp>
      <p:pic>
        <p:nvPicPr>
          <p:cNvPr id="4" name="Content Placeholder 3" descr="PutYourNameOnIt-TOrman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26369" r="-26369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 Year Without Rain"/>
                <a:cs typeface="A Year Without Rain"/>
              </a:rPr>
              <a:t>Rule #4: Always Read Directions</a:t>
            </a:r>
            <a:endParaRPr lang="en-US" sz="3600" dirty="0">
              <a:latin typeface="A Year Without Rain"/>
              <a:cs typeface="A Year Without Rain"/>
            </a:endParaRPr>
          </a:p>
        </p:txBody>
      </p:sp>
      <p:pic>
        <p:nvPicPr>
          <p:cNvPr id="4" name="Content Placeholder 3" descr="did-you-read-the-direction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7808" r="-47808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 Year Without Rain"/>
                <a:cs typeface="A Year Without Rain"/>
              </a:rPr>
              <a:t>Rule #5: Listen to Directions</a:t>
            </a:r>
            <a:endParaRPr lang="en-US" sz="3600" dirty="0">
              <a:latin typeface="A Year Without Rain"/>
              <a:cs typeface="A Year Without Rain"/>
            </a:endParaRPr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08300" r="-108300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 Year Without Rain"/>
                <a:cs typeface="A Year Without Rain"/>
              </a:rPr>
              <a:t>Rule #6: Follow Dress Code</a:t>
            </a:r>
            <a:endParaRPr lang="en-US" sz="3600" dirty="0">
              <a:latin typeface="A Year Without Rain"/>
              <a:cs typeface="A Year Without Rain"/>
            </a:endParaRPr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43795" r="-43795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 Year Without Rain"/>
                <a:cs typeface="A Year Without Rain"/>
              </a:rPr>
              <a:t>Rule #7: Always Write in Full Sentences</a:t>
            </a:r>
            <a:endParaRPr lang="en-US" sz="3600" dirty="0">
              <a:latin typeface="A Year Without Rain"/>
              <a:cs typeface="A Year Without Rain"/>
            </a:endParaRPr>
          </a:p>
        </p:txBody>
      </p:sp>
      <p:pic>
        <p:nvPicPr>
          <p:cNvPr id="4" name="Content Placeholder 3" descr="full-sentences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913" r="-10913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 Year Without Rain"/>
                <a:cs typeface="A Year Without Rain"/>
              </a:rPr>
              <a:t>Rule #8: Always have a notebook and pencil</a:t>
            </a:r>
            <a:endParaRPr lang="en-US" sz="3600" dirty="0">
              <a:latin typeface="A Year Without Rain"/>
              <a:cs typeface="A Year Without Rain"/>
            </a:endParaRPr>
          </a:p>
        </p:txBody>
      </p:sp>
      <p:pic>
        <p:nvPicPr>
          <p:cNvPr id="6" name="Content Placeholder 5" descr="images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37047" r="-37047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136</Words>
  <Application>Microsoft Macintosh PowerPoint</Application>
  <PresentationFormat>On-screen Show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Miss Schiffer’s Classroom Rules</vt:lpstr>
      <vt:lpstr>Rule #1: No Talking When I am Talking</vt:lpstr>
      <vt:lpstr>Rule #2: Seriously, no talking when I am.</vt:lpstr>
      <vt:lpstr>Rule #3: Put Your Name on Everything</vt:lpstr>
      <vt:lpstr>Rule #4: Always Read Directions</vt:lpstr>
      <vt:lpstr>Rule #5: Listen to Directions</vt:lpstr>
      <vt:lpstr>Rule #6: Follow Dress Code</vt:lpstr>
      <vt:lpstr>Rule #7: Always Write in Full Sentences</vt:lpstr>
      <vt:lpstr>Rule #8: Always have a notebook and pencil</vt:lpstr>
      <vt:lpstr>Rule #9: Always show your work</vt:lpstr>
      <vt:lpstr>Rule #10: Bathroom once in morning and once in afternoon</vt:lpstr>
      <vt:lpstr>Rule #11: Always Try!</vt:lpstr>
      <vt:lpstr>Rule #12: No leaving without permission</vt:lpstr>
      <vt:lpstr>Rule #13: Do not argue with me</vt:lpstr>
      <vt:lpstr>Rule #14: Always participate</vt:lpstr>
      <vt:lpstr>Rule #15: Value your Education</vt:lpstr>
    </vt:vector>
  </TitlesOfParts>
  <Company>University of Illinois at Chicago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 Schiffer’s Classroom Rules</dc:title>
  <dc:creator>Antoinette Schiffer</dc:creator>
  <cp:lastModifiedBy>Antoinette Schiffer</cp:lastModifiedBy>
  <cp:revision>2</cp:revision>
  <dcterms:created xsi:type="dcterms:W3CDTF">2014-08-21T03:00:08Z</dcterms:created>
  <dcterms:modified xsi:type="dcterms:W3CDTF">2014-08-21T03:19:52Z</dcterms:modified>
</cp:coreProperties>
</file>